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9" r:id="rId1"/>
  </p:sldMasterIdLst>
  <p:notesMasterIdLst>
    <p:notesMasterId r:id="rId7"/>
  </p:notesMasterIdLst>
  <p:sldIdLst>
    <p:sldId id="256" r:id="rId2"/>
    <p:sldId id="257" r:id="rId3"/>
    <p:sldId id="259" r:id="rId4"/>
    <p:sldId id="262" r:id="rId5"/>
    <p:sldId id="263" r:id="rId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FF29"/>
    <a:srgbClr val="C80064"/>
    <a:srgbClr val="C33A1F"/>
    <a:srgbClr val="0000CC"/>
    <a:srgbClr val="FF2549"/>
    <a:srgbClr val="007033"/>
    <a:srgbClr val="003635"/>
    <a:srgbClr val="D6370C"/>
    <a:srgbClr val="1D3A00"/>
    <a:srgbClr val="FF8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5" d="100"/>
          <a:sy n="85" d="100"/>
        </p:scale>
        <p:origin x="966" y="60"/>
      </p:cViewPr>
      <p:guideLst>
        <p:guide orient="horz" pos="1620"/>
        <p:guide pos="2880"/>
      </p:guideLst>
    </p:cSldViewPr>
  </p:slideViewPr>
  <p:notesTextViewPr>
    <p:cViewPr>
      <p:scale>
        <a:sx n="1" d="1"/>
        <a:sy n="1" d="1"/>
      </p:scale>
      <p:origin x="0" y="0"/>
    </p:cViewPr>
  </p:notesTextViewPr>
  <p:gridSpacing cx="152705" cy="152705"/>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D18E60-4300-4729-A0D7-6AB984C3922D}" type="datetimeFigureOut">
              <a:rPr lang="en-US" smtClean="0"/>
              <a:t>10/8/2022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533E96-F078-4B3D-A8F4-F1AF21EBC357}" type="slidenum">
              <a:rPr lang="en-US" smtClean="0"/>
              <a:t>‹#›</a:t>
            </a:fld>
            <a:endParaRPr lang="en-US"/>
          </a:p>
        </p:txBody>
      </p:sp>
    </p:spTree>
    <p:extLst>
      <p:ext uri="{BB962C8B-B14F-4D97-AF65-F5344CB8AC3E}">
        <p14:creationId xmlns:p14="http://schemas.microsoft.com/office/powerpoint/2010/main" val="28443001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1" y="0"/>
            <a:ext cx="1728788" cy="51435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407319" y="841772"/>
            <a:ext cx="6593681" cy="1790700"/>
          </a:xfrm>
        </p:spPr>
        <p:txBody>
          <a:bodyPr anchor="b">
            <a:normAutofit/>
          </a:bodyPr>
          <a:lstStyle>
            <a:lvl1pPr algn="l">
              <a:defRPr sz="3600"/>
            </a:lvl1pPr>
          </a:lstStyle>
          <a:p>
            <a:r>
              <a:rPr lang="en-US"/>
              <a:t>Click to edit Master title style</a:t>
            </a:r>
            <a:endParaRPr lang="en-US" dirty="0"/>
          </a:p>
        </p:txBody>
      </p:sp>
      <p:sp>
        <p:nvSpPr>
          <p:cNvPr id="3" name="Subtitle 2"/>
          <p:cNvSpPr>
            <a:spLocks noGrp="1"/>
          </p:cNvSpPr>
          <p:nvPr>
            <p:ph type="subTitle" idx="1"/>
          </p:nvPr>
        </p:nvSpPr>
        <p:spPr>
          <a:xfrm>
            <a:off x="1407319" y="2701528"/>
            <a:ext cx="6593681" cy="1241822"/>
          </a:xfrm>
        </p:spPr>
        <p:txBody>
          <a:bodyPr>
            <a:normAutofit/>
          </a:bodyPr>
          <a:lstStyle>
            <a:lvl1pPr marL="0" indent="0" algn="l">
              <a:buNone/>
              <a:defRPr sz="1500" cap="all"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5308133" y="4057651"/>
            <a:ext cx="2057400" cy="273844"/>
          </a:xfrm>
        </p:spPr>
        <p:txBody>
          <a:bodyPr/>
          <a:lstStyle/>
          <a:p>
            <a:fld id="{53074F12-AA26-4AC8-9962-C36BB8F32554}" type="datetimeFigureOut">
              <a:rPr lang="en-US" smtClean="0"/>
              <a:pPr/>
              <a:t>10/8/2022</a:t>
            </a:fld>
            <a:endParaRPr lang="en-US"/>
          </a:p>
        </p:txBody>
      </p:sp>
      <p:sp>
        <p:nvSpPr>
          <p:cNvPr id="5" name="Footer Placeholder 4"/>
          <p:cNvSpPr>
            <a:spLocks noGrp="1"/>
          </p:cNvSpPr>
          <p:nvPr>
            <p:ph type="ftr" sz="quarter" idx="11"/>
          </p:nvPr>
        </p:nvSpPr>
        <p:spPr>
          <a:xfrm>
            <a:off x="1407318" y="4057651"/>
            <a:ext cx="3843665" cy="273844"/>
          </a:xfrm>
        </p:spPr>
        <p:txBody>
          <a:bodyPr/>
          <a:lstStyle/>
          <a:p>
            <a:endParaRPr lang="en-US" dirty="0"/>
          </a:p>
        </p:txBody>
      </p:sp>
      <p:sp>
        <p:nvSpPr>
          <p:cNvPr id="6" name="Slide Number Placeholder 5"/>
          <p:cNvSpPr>
            <a:spLocks noGrp="1"/>
          </p:cNvSpPr>
          <p:nvPr>
            <p:ph type="sldNum" sz="quarter" idx="12"/>
          </p:nvPr>
        </p:nvSpPr>
        <p:spPr>
          <a:xfrm>
            <a:off x="7422684" y="4057650"/>
            <a:ext cx="578317" cy="273844"/>
          </a:xfrm>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866652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3228499"/>
            <a:ext cx="7434266" cy="614516"/>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56058" y="454819"/>
            <a:ext cx="7434266" cy="2474834"/>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4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856024" y="3843015"/>
            <a:ext cx="7433144" cy="511854"/>
          </a:xfrm>
        </p:spPr>
        <p:txBody>
          <a:bodyP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25882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457200"/>
            <a:ext cx="7429466" cy="2571750"/>
          </a:xfrm>
        </p:spPr>
        <p:txBody>
          <a:bodyPr anchor="ctr">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58" y="3314700"/>
            <a:ext cx="7428344" cy="1028699"/>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6350627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457200"/>
            <a:ext cx="6977064" cy="2061322"/>
          </a:xfrm>
        </p:spPr>
        <p:txBody>
          <a:bodyPr anchor="ctr">
            <a:normAutofit/>
          </a:bodyPr>
          <a:lstStyle>
            <a:lvl1pPr>
              <a:defRPr sz="2700"/>
            </a:lvl1pPr>
          </a:lstStyle>
          <a:p>
            <a:r>
              <a:rPr lang="en-US"/>
              <a:t>Click to edit Master title style</a:t>
            </a:r>
            <a:endParaRPr lang="en-US" dirty="0"/>
          </a:p>
        </p:txBody>
      </p:sp>
      <p:sp>
        <p:nvSpPr>
          <p:cNvPr id="12" name="Text Placeholder 3"/>
          <p:cNvSpPr>
            <a:spLocks noGrp="1"/>
          </p:cNvSpPr>
          <p:nvPr>
            <p:ph type="body" sz="half" idx="13"/>
          </p:nvPr>
        </p:nvSpPr>
        <p:spPr>
          <a:xfrm>
            <a:off x="1290484" y="2524168"/>
            <a:ext cx="6564224" cy="411726"/>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4" name="Text Placeholder 3"/>
          <p:cNvSpPr>
            <a:spLocks noGrp="1"/>
          </p:cNvSpPr>
          <p:nvPr>
            <p:ph type="body" sz="half" idx="2"/>
          </p:nvPr>
        </p:nvSpPr>
        <p:spPr>
          <a:xfrm>
            <a:off x="856058" y="3232439"/>
            <a:ext cx="7429502" cy="1117122"/>
          </a:xfrm>
        </p:spPr>
        <p:txBody>
          <a:bodyPr anchor="ctr">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
        <p:nvSpPr>
          <p:cNvPr id="60" name="TextBox 59"/>
          <p:cNvSpPr txBox="1"/>
          <p:nvPr/>
        </p:nvSpPr>
        <p:spPr>
          <a:xfrm>
            <a:off x="677634" y="549295"/>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
        <p:nvSpPr>
          <p:cNvPr id="61" name="TextBox 60"/>
          <p:cNvSpPr txBox="1"/>
          <p:nvPr/>
        </p:nvSpPr>
        <p:spPr>
          <a:xfrm>
            <a:off x="7903028" y="2073729"/>
            <a:ext cx="457200" cy="438582"/>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17307633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1600531"/>
            <a:ext cx="7429501" cy="1883876"/>
          </a:xfrm>
        </p:spPr>
        <p:txBody>
          <a:bodyPr anchor="b">
            <a:normAutofit/>
          </a:bodyPr>
          <a:lstStyle>
            <a:lvl1pPr>
              <a:defRPr sz="2700"/>
            </a:lvl1pPr>
          </a:lstStyle>
          <a:p>
            <a:r>
              <a:rPr lang="en-US"/>
              <a:t>Click to edit Master title style</a:t>
            </a:r>
            <a:endParaRPr lang="en-US" dirty="0"/>
          </a:p>
        </p:txBody>
      </p:sp>
      <p:sp>
        <p:nvSpPr>
          <p:cNvPr id="4" name="Text Placeholder 3"/>
          <p:cNvSpPr>
            <a:spLocks noGrp="1"/>
          </p:cNvSpPr>
          <p:nvPr>
            <p:ph type="body" sz="half" idx="2"/>
          </p:nvPr>
        </p:nvSpPr>
        <p:spPr>
          <a:xfrm>
            <a:off x="856023" y="3493241"/>
            <a:ext cx="7428379" cy="855483"/>
          </a:xfrm>
        </p:spPr>
        <p:txBody>
          <a:bodyPr anchor="t">
            <a:normAutofit/>
          </a:bodyPr>
          <a:lstStyle>
            <a:lvl1pPr marL="0" indent="0">
              <a:buNone/>
              <a:defRPr sz="13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567483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457200"/>
            <a:ext cx="7429499" cy="1428750"/>
          </a:xfrm>
        </p:spPr>
        <p:txBody>
          <a:bodyPr/>
          <a:lstStyle/>
          <a:p>
            <a:r>
              <a:rPr lang="en-US"/>
              <a:t>Click to edit Master title style</a:t>
            </a:r>
            <a:endParaRPr lang="en-US" dirty="0"/>
          </a:p>
        </p:txBody>
      </p:sp>
      <p:sp>
        <p:nvSpPr>
          <p:cNvPr id="7" name="Text Placeholder 2"/>
          <p:cNvSpPr>
            <a:spLocks noGrp="1"/>
          </p:cNvSpPr>
          <p:nvPr>
            <p:ph type="body" idx="1"/>
          </p:nvPr>
        </p:nvSpPr>
        <p:spPr>
          <a:xfrm>
            <a:off x="856058" y="2005847"/>
            <a:ext cx="2397674"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8" name="Text Placeholder 3"/>
          <p:cNvSpPr>
            <a:spLocks noGrp="1"/>
          </p:cNvSpPr>
          <p:nvPr>
            <p:ph type="body" sz="half" idx="15"/>
          </p:nvPr>
        </p:nvSpPr>
        <p:spPr>
          <a:xfrm>
            <a:off x="845939" y="2520197"/>
            <a:ext cx="2406551"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9" name="Text Placeholder 4"/>
          <p:cNvSpPr>
            <a:spLocks noGrp="1"/>
          </p:cNvSpPr>
          <p:nvPr>
            <p:ph type="body" sz="quarter" idx="3"/>
          </p:nvPr>
        </p:nvSpPr>
        <p:spPr>
          <a:xfrm>
            <a:off x="3386075" y="2008226"/>
            <a:ext cx="2388289"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0" name="Text Placeholder 3"/>
          <p:cNvSpPr>
            <a:spLocks noGrp="1"/>
          </p:cNvSpPr>
          <p:nvPr>
            <p:ph type="body" sz="half" idx="16"/>
          </p:nvPr>
        </p:nvSpPr>
        <p:spPr>
          <a:xfrm>
            <a:off x="3378160" y="2522576"/>
            <a:ext cx="2396873"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11" name="Text Placeholder 4"/>
          <p:cNvSpPr>
            <a:spLocks noGrp="1"/>
          </p:cNvSpPr>
          <p:nvPr>
            <p:ph type="body" sz="quarter" idx="13"/>
          </p:nvPr>
        </p:nvSpPr>
        <p:spPr>
          <a:xfrm>
            <a:off x="5889332" y="2005847"/>
            <a:ext cx="2396226" cy="514350"/>
          </a:xfrm>
        </p:spPr>
        <p:txBody>
          <a:bodyPr anchor="b">
            <a:noAutofit/>
          </a:bodyPr>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2" name="Text Placeholder 3"/>
          <p:cNvSpPr>
            <a:spLocks noGrp="1"/>
          </p:cNvSpPr>
          <p:nvPr>
            <p:ph type="body" sz="half" idx="17"/>
          </p:nvPr>
        </p:nvSpPr>
        <p:spPr>
          <a:xfrm>
            <a:off x="5889332" y="2520197"/>
            <a:ext cx="2396226" cy="182320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53074F12-AA26-4AC8-9962-C36BB8F32554}" type="datetimeFigureOut">
              <a:rPr lang="en-US" smtClean="0"/>
              <a:pPr/>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56740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457200"/>
            <a:ext cx="7429499" cy="142875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856060" y="3303447"/>
            <a:ext cx="239643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0" name="Picture Placeholder 2"/>
          <p:cNvSpPr>
            <a:spLocks noGrp="1" noChangeAspect="1"/>
          </p:cNvSpPr>
          <p:nvPr>
            <p:ph type="pic" idx="15"/>
          </p:nvPr>
        </p:nvSpPr>
        <p:spPr>
          <a:xfrm>
            <a:off x="856060" y="2000249"/>
            <a:ext cx="2396430"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856060" y="3735644"/>
            <a:ext cx="2396430" cy="613382"/>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2" name="Text Placeholder 4"/>
          <p:cNvSpPr>
            <a:spLocks noGrp="1"/>
          </p:cNvSpPr>
          <p:nvPr>
            <p:ph type="body" sz="quarter" idx="3"/>
          </p:nvPr>
        </p:nvSpPr>
        <p:spPr>
          <a:xfrm>
            <a:off x="3366790" y="3303447"/>
            <a:ext cx="2400300"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3" name="Picture Placeholder 2"/>
          <p:cNvSpPr>
            <a:spLocks noGrp="1" noChangeAspect="1"/>
          </p:cNvSpPr>
          <p:nvPr>
            <p:ph type="pic" idx="21"/>
          </p:nvPr>
        </p:nvSpPr>
        <p:spPr>
          <a:xfrm>
            <a:off x="3366790" y="2000249"/>
            <a:ext cx="2399205"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3365695" y="3735643"/>
            <a:ext cx="2400300" cy="607757"/>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25" name="Text Placeholder 4"/>
          <p:cNvSpPr>
            <a:spLocks noGrp="1"/>
          </p:cNvSpPr>
          <p:nvPr>
            <p:ph type="body" sz="quarter" idx="13"/>
          </p:nvPr>
        </p:nvSpPr>
        <p:spPr>
          <a:xfrm>
            <a:off x="5889426" y="3303446"/>
            <a:ext cx="2393056" cy="432197"/>
          </a:xfrm>
        </p:spPr>
        <p:txBody>
          <a:bodyPr anchor="b">
            <a:noAutofit/>
          </a:bodyPr>
          <a:lstStyle>
            <a:lvl1pPr marL="0" indent="0">
              <a:lnSpc>
                <a:spcPct val="90000"/>
              </a:lnSpc>
              <a:buNone/>
              <a:defRPr sz="15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26" name="Picture Placeholder 2"/>
          <p:cNvSpPr>
            <a:spLocks noGrp="1" noChangeAspect="1"/>
          </p:cNvSpPr>
          <p:nvPr>
            <p:ph type="pic" idx="22"/>
          </p:nvPr>
        </p:nvSpPr>
        <p:spPr>
          <a:xfrm>
            <a:off x="5889332" y="2000249"/>
            <a:ext cx="2396227" cy="1143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5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5889332" y="3735641"/>
            <a:ext cx="2396226" cy="60775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3" name="Date Placeholder 2"/>
          <p:cNvSpPr>
            <a:spLocks noGrp="1"/>
          </p:cNvSpPr>
          <p:nvPr>
            <p:ph type="dt" sz="half" idx="10"/>
          </p:nvPr>
        </p:nvSpPr>
        <p:spPr/>
        <p:txBody>
          <a:bodyPr/>
          <a:lstStyle/>
          <a:p>
            <a:fld id="{53074F12-AA26-4AC8-9962-C36BB8F32554}" type="datetimeFigureOut">
              <a:rPr lang="en-US" smtClean="0"/>
              <a:pPr/>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0824559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8556235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457200"/>
            <a:ext cx="1503758" cy="38862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6057" y="457200"/>
            <a:ext cx="5811443" cy="3886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pic>
        <p:nvPicPr>
          <p:cNvPr id="7" name="Picture 6" descr="E:\websites\free-power-point-templates\2012\logos.png">
            <a:extLst>
              <a:ext uri="{FF2B5EF4-FFF2-40B4-BE49-F238E27FC236}">
                <a16:creationId xmlns:a16="http://schemas.microsoft.com/office/drawing/2014/main" id="{D8355BE2-16AB-7171-BD8A-9ABB8D9AEBF7}"/>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tretch>
            <a:fillRect/>
          </a:stretch>
        </p:blipFill>
        <p:spPr bwMode="auto">
          <a:xfrm>
            <a:off x="3808475" y="2326213"/>
            <a:ext cx="1463784" cy="526961"/>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157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074F12-AA26-4AC8-9962-C36BB8F32554}" type="datetimeFigureOut">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31525612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064420"/>
            <a:ext cx="7429500" cy="2139553"/>
          </a:xfrm>
        </p:spPr>
        <p:txBody>
          <a:bodyPr anchor="b">
            <a:normAutofit/>
          </a:bodyPr>
          <a:lstStyle>
            <a:lvl1pPr>
              <a:defRPr sz="2700"/>
            </a:lvl1pPr>
          </a:lstStyle>
          <a:p>
            <a:r>
              <a:rPr lang="en-US"/>
              <a:t>Click to edit Master title style</a:t>
            </a:r>
            <a:endParaRPr lang="en-US" dirty="0"/>
          </a:p>
        </p:txBody>
      </p:sp>
      <p:sp>
        <p:nvSpPr>
          <p:cNvPr id="3" name="Text Placeholder 2"/>
          <p:cNvSpPr>
            <a:spLocks noGrp="1"/>
          </p:cNvSpPr>
          <p:nvPr>
            <p:ph type="body" idx="1"/>
          </p:nvPr>
        </p:nvSpPr>
        <p:spPr>
          <a:xfrm>
            <a:off x="856058" y="3318272"/>
            <a:ext cx="7429500" cy="1031082"/>
          </a:xfrm>
        </p:spPr>
        <p:txBody>
          <a:bodyPr>
            <a:normAutofit/>
          </a:bodyPr>
          <a:lstStyle>
            <a:lvl1pPr marL="0" indent="0">
              <a:buNone/>
              <a:defRPr sz="1350" cap="all" baseline="0">
                <a:solidFill>
                  <a:schemeClr val="tx1">
                    <a:tint val="75000"/>
                  </a:schemeClr>
                </a:solidFill>
              </a:defRPr>
            </a:lvl1pPr>
            <a:lvl2pPr marL="342900" indent="0">
              <a:buNone/>
              <a:defRPr sz="135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074F12-AA26-4AC8-9962-C36BB8F32554}" type="datetimeFigureOut">
              <a:rPr lang="en-US" smtClean="0"/>
              <a:pPr/>
              <a:t>10/8/2022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11679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6058" y="1687114"/>
            <a:ext cx="3658792" cy="2656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1" y="1687114"/>
            <a:ext cx="3656408" cy="26562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934838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464345"/>
            <a:ext cx="7429500" cy="110847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27515" y="1687115"/>
            <a:ext cx="3487337"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6058" y="2305048"/>
            <a:ext cx="3658793" cy="2038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00606" y="1687114"/>
            <a:ext cx="3484952" cy="617934"/>
          </a:xfrm>
        </p:spPr>
        <p:txBody>
          <a:bodyPr anchor="b"/>
          <a:lstStyle>
            <a:lvl1pPr marL="0" indent="0">
              <a:lnSpc>
                <a:spcPct val="90000"/>
              </a:lnSpc>
              <a:buNone/>
              <a:defRPr sz="1800" b="0" cap="all" baseline="0">
                <a:solidFill>
                  <a:schemeClr val="tx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305048"/>
            <a:ext cx="3656408" cy="203835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074F12-AA26-4AC8-9962-C36BB8F32554}" type="datetimeFigureOut">
              <a:rPr lang="en-US" smtClean="0"/>
              <a:pPr/>
              <a:t>10/8/2022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099520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074F12-AA26-4AC8-9962-C36BB8F32554}" type="datetimeFigureOut">
              <a:rPr lang="en-US" smtClean="0"/>
              <a:pPr/>
              <a:t>10/8/2022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29617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74F12-AA26-4AC8-9962-C36BB8F32554}" type="datetimeFigureOut">
              <a:rPr lang="en-US" smtClean="0"/>
              <a:pPr/>
              <a:t>10/8/2022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42686175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457201"/>
            <a:ext cx="2892028" cy="1229913"/>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67150" y="444499"/>
            <a:ext cx="4418407" cy="3898901"/>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0029" y="1687114"/>
            <a:ext cx="2892028"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1304962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0" y="457200"/>
            <a:ext cx="4450881" cy="1229915"/>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5541" y="457201"/>
            <a:ext cx="2750018" cy="38861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6058" y="1687114"/>
            <a:ext cx="4450883" cy="265628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3074F12-AA26-4AC8-9962-C36BB8F32554}" type="datetimeFigureOut">
              <a:rPr lang="en-US" smtClean="0"/>
              <a:pPr/>
              <a:t>10/8/2022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CCC60-E8CD-4174-8B1A-7DF615B22EEF}" type="slidenum">
              <a:rPr lang="en-US" smtClean="0"/>
              <a:pPr/>
              <a:t>‹#›</a:t>
            </a:fld>
            <a:endParaRPr lang="en-US"/>
          </a:p>
        </p:txBody>
      </p:sp>
    </p:spTree>
    <p:extLst>
      <p:ext uri="{BB962C8B-B14F-4D97-AF65-F5344CB8AC3E}">
        <p14:creationId xmlns:p14="http://schemas.microsoft.com/office/powerpoint/2010/main" val="2659278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1" y="-1"/>
            <a:ext cx="9144002" cy="51435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0716" y="0"/>
            <a:ext cx="9040416" cy="51435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856060" y="463888"/>
            <a:ext cx="7429499" cy="1108928"/>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1687115"/>
            <a:ext cx="7429499" cy="265628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592691" y="4412457"/>
            <a:ext cx="2057400"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53074F12-AA26-4AC8-9962-C36BB8F32554}" type="datetimeFigureOut">
              <a:rPr lang="en-US" smtClean="0"/>
              <a:pPr/>
              <a:t>10/8/2022</a:t>
            </a:fld>
            <a:endParaRPr lang="en-US"/>
          </a:p>
        </p:txBody>
      </p:sp>
      <p:sp>
        <p:nvSpPr>
          <p:cNvPr id="5" name="Footer Placeholder 4"/>
          <p:cNvSpPr>
            <a:spLocks noGrp="1"/>
          </p:cNvSpPr>
          <p:nvPr>
            <p:ph type="ftr" sz="quarter" idx="3"/>
          </p:nvPr>
        </p:nvSpPr>
        <p:spPr>
          <a:xfrm>
            <a:off x="856059" y="4412457"/>
            <a:ext cx="4679482" cy="273844"/>
          </a:xfrm>
          <a:prstGeom prst="rect">
            <a:avLst/>
          </a:prstGeom>
        </p:spPr>
        <p:txBody>
          <a:bodyPr vert="horz" lIns="91440" tIns="45720" rIns="91440" bIns="45720" rtlCol="0" anchor="ctr"/>
          <a:lstStyle>
            <a:lvl1pPr algn="l">
              <a:defRPr sz="788" cap="all" baseline="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707241" y="4412456"/>
            <a:ext cx="578317" cy="273844"/>
          </a:xfrm>
          <a:prstGeom prst="rect">
            <a:avLst/>
          </a:prstGeom>
        </p:spPr>
        <p:txBody>
          <a:bodyPr vert="horz" lIns="91440" tIns="45720" rIns="91440" bIns="45720" rtlCol="0" anchor="ctr"/>
          <a:lstStyle>
            <a:lvl1pPr algn="r">
              <a:defRPr sz="788">
                <a:solidFill>
                  <a:schemeClr val="tx1">
                    <a:tint val="75000"/>
                  </a:schemeClr>
                </a:solidFill>
              </a:defRPr>
            </a:lvl1pPr>
          </a:lstStyle>
          <a:p>
            <a:fld id="{B82CCC60-E8CD-4174-8B1A-7DF615B22EEF}" type="slidenum">
              <a:rPr lang="en-US" smtClean="0"/>
              <a:pPr/>
              <a:t>‹#›</a:t>
            </a:fld>
            <a:endParaRPr lang="en-US"/>
          </a:p>
        </p:txBody>
      </p:sp>
      <p:sp>
        <p:nvSpPr>
          <p:cNvPr id="48" name="TextBox 47">
            <a:extLst>
              <a:ext uri="{FF2B5EF4-FFF2-40B4-BE49-F238E27FC236}">
                <a16:creationId xmlns:a16="http://schemas.microsoft.com/office/drawing/2014/main" id="{72116347-603A-1223-A12F-1EE7AAAFB0F7}"/>
              </a:ext>
            </a:extLst>
          </p:cNvPr>
          <p:cNvSpPr txBox="1"/>
          <p:nvPr userDrawn="1"/>
        </p:nvSpPr>
        <p:spPr>
          <a:xfrm>
            <a:off x="-9150" y="5213747"/>
            <a:ext cx="8389625" cy="523220"/>
          </a:xfrm>
          <a:prstGeom prst="rect">
            <a:avLst/>
          </a:prstGeom>
          <a:noFill/>
        </p:spPr>
        <p:txBody>
          <a:bodyPr wrap="square" rtlCol="0">
            <a:spAutoFit/>
          </a:bodyPr>
          <a:lstStyle/>
          <a:p>
            <a:r>
              <a:rPr lang="en-US" sz="1400" dirty="0">
                <a:solidFill>
                  <a:schemeClr val="bg1">
                    <a:lumMod val="65000"/>
                  </a:schemeClr>
                </a:solidFill>
              </a:rPr>
              <a:t>This presentation uses a free template provided by FPPT.com</a:t>
            </a:r>
          </a:p>
          <a:p>
            <a:r>
              <a:rPr lang="en-US" sz="1400" dirty="0">
                <a:solidFill>
                  <a:schemeClr val="bg1">
                    <a:lumMod val="65000"/>
                  </a:schemeClr>
                </a:solidFill>
              </a:rPr>
              <a:t>www.free-power-point-templates.com</a:t>
            </a:r>
          </a:p>
        </p:txBody>
      </p:sp>
    </p:spTree>
    <p:extLst>
      <p:ext uri="{BB962C8B-B14F-4D97-AF65-F5344CB8AC3E}">
        <p14:creationId xmlns:p14="http://schemas.microsoft.com/office/powerpoint/2010/main" val="564207710"/>
      </p:ext>
    </p:extLst>
  </p:cSld>
  <p:clrMap bg1="dk1" tx1="lt1" bg2="dk2" tx2="lt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2" r:id="rId13"/>
    <p:sldLayoutId id="2147483723" r:id="rId14"/>
    <p:sldLayoutId id="2147483724" r:id="rId15"/>
    <p:sldLayoutId id="2147483725" r:id="rId16"/>
    <p:sldLayoutId id="2147483726" r:id="rId17"/>
  </p:sldLayoutIdLst>
  <p:txStyles>
    <p:titleStyle>
      <a:lvl1pPr algn="l" defTabSz="685800" rtl="0" eaLnBrk="1" latinLnBrk="0" hangingPunct="1">
        <a:lnSpc>
          <a:spcPct val="90000"/>
        </a:lnSpc>
        <a:spcBef>
          <a:spcPct val="0"/>
        </a:spcBef>
        <a:buNone/>
        <a:defRPr sz="2700" kern="1200" cap="all"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SzPct val="125000"/>
        <a:buFont typeface="Arial" panose="020B0604020202020204" pitchFamily="34" charset="0"/>
        <a:buChar char="•"/>
        <a:defRPr sz="1800" kern="1200">
          <a:solidFill>
            <a:schemeClr val="tx1"/>
          </a:solidFill>
          <a:latin typeface="+mn-lt"/>
          <a:ea typeface="+mn-ea"/>
          <a:cs typeface="+mn-cs"/>
        </a:defRPr>
      </a:lvl1pPr>
      <a:lvl2pPr marL="514350" indent="-171450" algn="l" defTabSz="685800" rtl="0" eaLnBrk="1" latinLnBrk="0" hangingPunct="1">
        <a:lnSpc>
          <a:spcPct val="120000"/>
        </a:lnSpc>
        <a:spcBef>
          <a:spcPts val="375"/>
        </a:spcBef>
        <a:buSzPct val="125000"/>
        <a:buFont typeface="Arial" panose="020B0604020202020204" pitchFamily="34" charset="0"/>
        <a:buChar char="•"/>
        <a:defRPr sz="1500" kern="1200">
          <a:solidFill>
            <a:schemeClr val="tx1"/>
          </a:solidFill>
          <a:latin typeface="+mn-lt"/>
          <a:ea typeface="+mn-ea"/>
          <a:cs typeface="+mn-cs"/>
        </a:defRPr>
      </a:lvl2pPr>
      <a:lvl3pPr marL="857250" indent="-171450" algn="l" defTabSz="685800" rtl="0" eaLnBrk="1" latinLnBrk="0" hangingPunct="1">
        <a:lnSpc>
          <a:spcPct val="120000"/>
        </a:lnSpc>
        <a:spcBef>
          <a:spcPts val="375"/>
        </a:spcBef>
        <a:buSzPct val="125000"/>
        <a:buFont typeface="Arial" panose="020B0604020202020204" pitchFamily="34" charset="0"/>
        <a:buChar char="•"/>
        <a:defRPr sz="1350" kern="1200">
          <a:solidFill>
            <a:schemeClr val="tx1"/>
          </a:solidFill>
          <a:latin typeface="+mn-lt"/>
          <a:ea typeface="+mn-ea"/>
          <a:cs typeface="+mn-cs"/>
        </a:defRPr>
      </a:lvl3pPr>
      <a:lvl4pPr marL="12001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4pPr>
      <a:lvl5pPr marL="1543050" indent="-171450" algn="l" defTabSz="685800" rtl="0" eaLnBrk="1" latinLnBrk="0" hangingPunct="1">
        <a:lnSpc>
          <a:spcPct val="120000"/>
        </a:lnSpc>
        <a:spcBef>
          <a:spcPts val="375"/>
        </a:spcBef>
        <a:buSzPct val="125000"/>
        <a:buFont typeface="Arial" panose="020B0604020202020204" pitchFamily="34" charset="0"/>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6pPr>
      <a:lvl7pPr marL="22288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7pPr>
      <a:lvl8pPr marL="25717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8pPr>
      <a:lvl9pPr marL="2914650" indent="-171450" algn="l" defTabSz="685800" rtl="0" eaLnBrk="1" latinLnBrk="0" hangingPunct="1">
        <a:lnSpc>
          <a:spcPct val="120000"/>
        </a:lnSpc>
        <a:spcBef>
          <a:spcPts val="375"/>
        </a:spcBef>
        <a:buSzPct val="125000"/>
        <a:buFont typeface="Arial" panose="020B0604020202020204"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54036" y="1456654"/>
            <a:ext cx="6961239" cy="1334728"/>
          </a:xfrm>
        </p:spPr>
        <p:txBody>
          <a:bodyPr>
            <a:normAutofit/>
          </a:bodyPr>
          <a:lstStyle/>
          <a:p>
            <a:pPr algn="ctr"/>
            <a:r>
              <a:rPr lang="ar-SA" dirty="0">
                <a:latin typeface="Calibri" panose="020F0502020204030204" pitchFamily="34" charset="0"/>
                <a:cs typeface="Calibri" panose="020F0502020204030204" pitchFamily="34" charset="0"/>
              </a:rPr>
              <a:t>أسبوع الفضاء العالمي</a:t>
            </a:r>
            <a:endParaRPr lang="en-US" dirty="0">
              <a:latin typeface="Calibri" panose="020F0502020204030204" pitchFamily="34" charset="0"/>
              <a:cs typeface="Calibri" panose="020F0502020204030204" pitchFamily="34" charset="0"/>
            </a:endParaRPr>
          </a:p>
        </p:txBody>
      </p:sp>
      <p:sp>
        <p:nvSpPr>
          <p:cNvPr id="4" name="TextBox 3">
            <a:extLst>
              <a:ext uri="{FF2B5EF4-FFF2-40B4-BE49-F238E27FC236}">
                <a16:creationId xmlns:a16="http://schemas.microsoft.com/office/drawing/2014/main" id="{B2DADCDE-B07F-7D48-4947-972259154060}"/>
              </a:ext>
            </a:extLst>
          </p:cNvPr>
          <p:cNvSpPr txBox="1"/>
          <p:nvPr/>
        </p:nvSpPr>
        <p:spPr>
          <a:xfrm>
            <a:off x="1647825" y="4019550"/>
            <a:ext cx="2809875" cy="369332"/>
          </a:xfrm>
          <a:prstGeom prst="rect">
            <a:avLst/>
          </a:prstGeom>
          <a:noFill/>
        </p:spPr>
        <p:txBody>
          <a:bodyPr wrap="square" rtlCol="0">
            <a:spAutoFit/>
          </a:bodyPr>
          <a:lstStyle/>
          <a:p>
            <a:r>
              <a:rPr lang="ar-SA" dirty="0"/>
              <a:t>اعداد: أ. سعاد الغامدي</a:t>
            </a:r>
            <a:endParaRPr lang="en-US" dirty="0"/>
          </a:p>
        </p:txBody>
      </p:sp>
    </p:spTree>
    <p:extLst>
      <p:ext uri="{BB962C8B-B14F-4D97-AF65-F5344CB8AC3E}">
        <p14:creationId xmlns:p14="http://schemas.microsoft.com/office/powerpoint/2010/main" val="36392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3714" y="419100"/>
            <a:ext cx="8259098" cy="1029552"/>
          </a:xfrm>
        </p:spPr>
        <p:txBody>
          <a:bodyPr>
            <a:normAutofit/>
          </a:bodyPr>
          <a:lstStyle/>
          <a:p>
            <a:pPr algn="ctr" rtl="1"/>
            <a:r>
              <a:rPr lang="ar-SA" b="1" dirty="0">
                <a:effectLst/>
                <a:latin typeface="Verdana" panose="020B0604030504040204" pitchFamily="34" charset="0"/>
              </a:rPr>
              <a:t>ما هو الأسبوع العالمي للفضاء</a:t>
            </a:r>
            <a:br>
              <a:rPr lang="ar-SA" b="1" dirty="0">
                <a:solidFill>
                  <a:srgbClr val="3E3E3E"/>
                </a:solidFill>
                <a:effectLst/>
                <a:latin typeface="Verdana" panose="020B0604030504040204" pitchFamily="34" charset="0"/>
              </a:rPr>
            </a:br>
            <a:endParaRPr lang="en-US" dirty="0"/>
          </a:p>
        </p:txBody>
      </p:sp>
      <p:sp>
        <p:nvSpPr>
          <p:cNvPr id="3" name="Content Placeholder 2"/>
          <p:cNvSpPr>
            <a:spLocks noGrp="1"/>
          </p:cNvSpPr>
          <p:nvPr>
            <p:ph idx="1"/>
          </p:nvPr>
        </p:nvSpPr>
        <p:spPr>
          <a:xfrm>
            <a:off x="628650" y="1362074"/>
            <a:ext cx="7886700" cy="3039149"/>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endParaRPr lang="en-US" sz="3200" b="1" dirty="0">
              <a:solidFill>
                <a:schemeClr val="bg1"/>
              </a:solidFill>
            </a:endParaRPr>
          </a:p>
          <a:p>
            <a:pPr algn="r" rtl="1"/>
            <a:r>
              <a:rPr lang="ar-SA" sz="1500" b="1" dirty="0">
                <a:solidFill>
                  <a:schemeClr val="bg1"/>
                </a:solidFill>
                <a:latin typeface="Calibri" panose="020F0502020204030204" pitchFamily="34" charset="0"/>
                <a:cs typeface="Calibri" panose="020F0502020204030204" pitchFamily="34" charset="0"/>
              </a:rPr>
              <a:t>بموجب قرار الجمعية العامة رقم 54/68 بتاريخ 6 كانون الأول/ديسمبر 1999، أقرت الجمعية العامة الأسبوع العالمي للفضاء </a:t>
            </a:r>
            <a:r>
              <a:rPr lang="ar-SA" sz="1500" b="1" dirty="0" err="1">
                <a:solidFill>
                  <a:schemeClr val="bg1"/>
                </a:solidFill>
                <a:latin typeface="Calibri" panose="020F0502020204030204" pitchFamily="34" charset="0"/>
                <a:cs typeface="Calibri" panose="020F0502020204030204" pitchFamily="34" charset="0"/>
              </a:rPr>
              <a:t>للإحتفال</a:t>
            </a:r>
            <a:r>
              <a:rPr lang="ar-SA" sz="1500" b="1" dirty="0">
                <a:solidFill>
                  <a:schemeClr val="bg1"/>
                </a:solidFill>
                <a:latin typeface="Calibri" panose="020F0502020204030204" pitchFamily="34" charset="0"/>
                <a:cs typeface="Calibri" panose="020F0502020204030204" pitchFamily="34" charset="0"/>
              </a:rPr>
              <a:t> بمساهمات علوم وتكنولوجيا الفضاء في تحسين وضع الإنسان.</a:t>
            </a:r>
          </a:p>
          <a:p>
            <a:pPr algn="r" rtl="1"/>
            <a:endParaRPr lang="ar-SA" sz="1500" b="1" dirty="0">
              <a:solidFill>
                <a:schemeClr val="bg1"/>
              </a:solidFill>
              <a:latin typeface="Calibri" panose="020F0502020204030204" pitchFamily="34" charset="0"/>
              <a:cs typeface="Calibri" panose="020F0502020204030204" pitchFamily="34" charset="0"/>
            </a:endParaRPr>
          </a:p>
          <a:p>
            <a:pPr algn="r" rtl="1"/>
            <a:r>
              <a:rPr lang="ar-SA" sz="1500" b="1" dirty="0">
                <a:solidFill>
                  <a:schemeClr val="bg1"/>
                </a:solidFill>
                <a:latin typeface="Calibri" panose="020F0502020204030204" pitchFamily="34" charset="0"/>
                <a:cs typeface="Calibri" panose="020F0502020204030204" pitchFamily="34" charset="0"/>
              </a:rPr>
              <a:t>وأسبوع الفضاء العالمي هو أكبر فعالية سنوية متعلقة بالفضاء في العالم. فهي تبنى قوى المستقبل العاملة عن طريق إلهام التلاميذ وإبراز الدعم الشعبي المشاهد لبرنامج الفضاء، وتثقيف العامة بشأن الأنشطة الفضائية، وتعزيز التعاون الدولي في التوعية بمسائل الفضاء وتعليمها. وفي عام 2018، عقدت أكثر من 5000 فعالية في أكثر من 80 دولة احتفالا بالأسبوع العالمي للفضاء.</a:t>
            </a:r>
          </a:p>
          <a:p>
            <a:pPr algn="r" rtl="1"/>
            <a:endParaRPr lang="ar-SA" sz="1500" b="1" dirty="0">
              <a:solidFill>
                <a:schemeClr val="bg1"/>
              </a:solidFill>
              <a:latin typeface="Calibri" panose="020F0502020204030204" pitchFamily="34" charset="0"/>
              <a:cs typeface="Calibri" panose="020F0502020204030204" pitchFamily="34" charset="0"/>
            </a:endParaRPr>
          </a:p>
          <a:p>
            <a:pPr algn="r" rtl="1"/>
            <a:r>
              <a:rPr lang="ar-SA" sz="1500" b="1" dirty="0">
                <a:solidFill>
                  <a:schemeClr val="bg1"/>
                </a:solidFill>
                <a:latin typeface="Calibri" panose="020F0502020204030204" pitchFamily="34" charset="0"/>
                <a:cs typeface="Calibri" panose="020F0502020204030204" pitchFamily="34" charset="0"/>
              </a:rPr>
              <a:t>ويختار مجلس إدارة جمعية الأسبوع العالمي للفضاء، بتنسيق وثيق مع مكتب الأمم المتحدة لشؤون الفضاء الخارجي، موضوعا لكل عام. ويتيح الموضوع توجيهات واسعة للمشاركين في الأسبوع العالمي للفضاء في ما يتصل بمضمون برامجهم. ويُختار الموضوع لزيادة تأثير الأسبوع العالمي للفضاء على البشرية جمعاء من خلال استخدام موضوع موحد على الصعيد العالمي.</a:t>
            </a:r>
            <a:endParaRPr lang="en-US" sz="1500" b="1"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03309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57250" y="273388"/>
            <a:ext cx="7429499" cy="1108928"/>
          </a:xfrm>
        </p:spPr>
        <p:txBody>
          <a:bodyPr>
            <a:normAutofit/>
          </a:bodyPr>
          <a:lstStyle/>
          <a:p>
            <a:pPr algn="ctr"/>
            <a:r>
              <a:rPr lang="ar-SA" dirty="0"/>
              <a:t>الفضاء والاستدامة</a:t>
            </a:r>
            <a:endParaRPr lang="en-US" dirty="0"/>
          </a:p>
        </p:txBody>
      </p:sp>
      <p:sp>
        <p:nvSpPr>
          <p:cNvPr id="5" name="Content Placeholder 4"/>
          <p:cNvSpPr>
            <a:spLocks noGrp="1"/>
          </p:cNvSpPr>
          <p:nvPr>
            <p:ph idx="1"/>
          </p:nvPr>
        </p:nvSpPr>
        <p:spPr>
          <a:xfrm>
            <a:off x="619125" y="1181099"/>
            <a:ext cx="7886700" cy="3038475"/>
          </a:xfrm>
        </p:spPr>
        <p:style>
          <a:lnRef idx="2">
            <a:schemeClr val="dk1"/>
          </a:lnRef>
          <a:fillRef idx="1">
            <a:schemeClr val="lt1"/>
          </a:fillRef>
          <a:effectRef idx="0">
            <a:schemeClr val="dk1"/>
          </a:effectRef>
          <a:fontRef idx="minor">
            <a:schemeClr val="dk1"/>
          </a:fontRef>
        </p:style>
        <p:txBody>
          <a:bodyPr>
            <a:noAutofit/>
          </a:bodyPr>
          <a:lstStyle/>
          <a:p>
            <a:pPr algn="r" rtl="1"/>
            <a:r>
              <a:rPr lang="ar-SA" sz="1400" b="1" dirty="0">
                <a:latin typeface="Calibri" panose="020F0502020204030204" pitchFamily="34" charset="0"/>
                <a:cs typeface="Calibri" panose="020F0502020204030204" pitchFamily="34" charset="0"/>
              </a:rPr>
              <a:t>يركز موضوع أسبوع الفضاء العالمي 2022 على "الفضاء والاستدامة" بهدف تحقيق الاستدامة في الفضاء و من الفضاء. ولقد أستوحي الموضوع من العلاقة التي تربط  ما بين الاستدامة في الفضاء وطرق استخدام البشرية للفضاء خاصة المنطقة المدارية المحيطة بالأرض.</a:t>
            </a:r>
          </a:p>
          <a:p>
            <a:pPr algn="r" rtl="1"/>
            <a:endParaRPr lang="ar-SA" sz="1400" b="1" dirty="0">
              <a:latin typeface="Calibri" panose="020F0502020204030204" pitchFamily="34" charset="0"/>
              <a:cs typeface="Calibri" panose="020F0502020204030204" pitchFamily="34" charset="0"/>
            </a:endParaRPr>
          </a:p>
          <a:p>
            <a:pPr algn="r" rtl="1"/>
            <a:r>
              <a:rPr lang="ar-SA" sz="1400" b="1" dirty="0">
                <a:latin typeface="Calibri" panose="020F0502020204030204" pitchFamily="34" charset="0"/>
                <a:cs typeface="Calibri" panose="020F0502020204030204" pitchFamily="34" charset="0"/>
              </a:rPr>
              <a:t>يمكن أن يساعد استكشاف الفضاء ومراقبة الأرض عن بُعد في إحداث التغيير لكوكبنا. وهذا يشمل قياس تغير المناخ، وتحديد التلوث في البر والبحر، ودعم الزراعة في الدول النامية.</a:t>
            </a:r>
          </a:p>
          <a:p>
            <a:pPr algn="r" rtl="1"/>
            <a:endParaRPr lang="ar-SA" sz="1400" b="1" dirty="0">
              <a:latin typeface="Calibri" panose="020F0502020204030204" pitchFamily="34" charset="0"/>
              <a:cs typeface="Calibri" panose="020F0502020204030204" pitchFamily="34" charset="0"/>
            </a:endParaRPr>
          </a:p>
          <a:p>
            <a:pPr algn="r" rtl="1"/>
            <a:r>
              <a:rPr lang="ar-SA" sz="1400" b="1" dirty="0">
                <a:latin typeface="Calibri" panose="020F0502020204030204" pitchFamily="34" charset="0"/>
                <a:cs typeface="Calibri" panose="020F0502020204030204" pitchFamily="34" charset="0"/>
              </a:rPr>
              <a:t>ومن بين 169 هدفًا التي تشكل أهداف التنمية المستدامة السبعة عشر، استفاد 65 منها بشكل مباشر عن طريق الأقمار الصناعية التي ترصد الأرض وأيضا التكنولوجيات المختلفة ذات الصلة. وسيكون تحقيق أهداف التنمية المستدامة أكثر صعوبة بدون هذه الأدوات والتقنيات التي تهدف إلى استكشاف الفضاء والمتاحة للعلماء.</a:t>
            </a:r>
            <a:endParaRPr lang="en-US" sz="1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101633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69B93-EF06-620B-7640-02314A16ADCB}"/>
              </a:ext>
            </a:extLst>
          </p:cNvPr>
          <p:cNvSpPr>
            <a:spLocks noGrp="1"/>
          </p:cNvSpPr>
          <p:nvPr>
            <p:ph type="title"/>
          </p:nvPr>
        </p:nvSpPr>
        <p:spPr>
          <a:xfrm>
            <a:off x="255984" y="647700"/>
            <a:ext cx="3234333" cy="854385"/>
          </a:xfrm>
        </p:spPr>
        <p:style>
          <a:lnRef idx="2">
            <a:schemeClr val="dk1"/>
          </a:lnRef>
          <a:fillRef idx="1">
            <a:schemeClr val="lt1"/>
          </a:fillRef>
          <a:effectRef idx="0">
            <a:schemeClr val="dk1"/>
          </a:effectRef>
          <a:fontRef idx="minor">
            <a:schemeClr val="dk1"/>
          </a:fontRef>
        </p:style>
        <p:txBody>
          <a:bodyPr>
            <a:noAutofit/>
          </a:bodyPr>
          <a:lstStyle/>
          <a:p>
            <a:pPr algn="ctr" rtl="1"/>
            <a:r>
              <a:rPr lang="ar-SA" dirty="0"/>
              <a:t>تقنية جديدة لـ "قذف" الأقمار الاصطناعية إلى الفضاء</a:t>
            </a:r>
            <a:endParaRPr lang="en-US" sz="2800" dirty="0"/>
          </a:p>
        </p:txBody>
      </p:sp>
      <p:pic>
        <p:nvPicPr>
          <p:cNvPr id="9" name="Picture Placeholder 8">
            <a:extLst>
              <a:ext uri="{FF2B5EF4-FFF2-40B4-BE49-F238E27FC236}">
                <a16:creationId xmlns:a16="http://schemas.microsoft.com/office/drawing/2014/main" id="{7CC25CE5-2F24-C811-4133-7047CCAA3667}"/>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3078" r="13078"/>
          <a:stretch>
            <a:fillRect/>
          </a:stretch>
        </p:blipFill>
        <p:spPr>
          <a:xfrm>
            <a:off x="398163" y="1966912"/>
            <a:ext cx="3017837" cy="2300288"/>
          </a:xfrm>
        </p:spPr>
      </p:pic>
      <p:sp>
        <p:nvSpPr>
          <p:cNvPr id="7" name="Text Placeholder 6">
            <a:extLst>
              <a:ext uri="{FF2B5EF4-FFF2-40B4-BE49-F238E27FC236}">
                <a16:creationId xmlns:a16="http://schemas.microsoft.com/office/drawing/2014/main" id="{DC7091C8-2EF9-FFE5-E201-3C3F3F424401}"/>
              </a:ext>
            </a:extLst>
          </p:cNvPr>
          <p:cNvSpPr>
            <a:spLocks noGrp="1"/>
          </p:cNvSpPr>
          <p:nvPr>
            <p:ph type="body" sz="half" idx="2"/>
          </p:nvPr>
        </p:nvSpPr>
        <p:spPr>
          <a:xfrm>
            <a:off x="3975803" y="647700"/>
            <a:ext cx="4449366" cy="3619500"/>
          </a:xfrm>
        </p:spPr>
        <p:style>
          <a:lnRef idx="2">
            <a:schemeClr val="dk1"/>
          </a:lnRef>
          <a:fillRef idx="1">
            <a:schemeClr val="lt1"/>
          </a:fillRef>
          <a:effectRef idx="0">
            <a:schemeClr val="dk1"/>
          </a:effectRef>
          <a:fontRef idx="minor">
            <a:schemeClr val="dk1"/>
          </a:fontRef>
        </p:style>
        <p:txBody>
          <a:bodyPr>
            <a:normAutofit lnSpcReduction="10000"/>
          </a:bodyPr>
          <a:lstStyle/>
          <a:p>
            <a:pPr algn="r" rtl="1"/>
            <a:endParaRPr lang="ar-SA" sz="1400" b="1" dirty="0"/>
          </a:p>
          <a:p>
            <a:pPr algn="r" rtl="1"/>
            <a:endParaRPr lang="ar-SA" sz="1400" b="1" dirty="0"/>
          </a:p>
          <a:p>
            <a:pPr algn="r" rtl="1"/>
            <a:r>
              <a:rPr lang="ar-SA" sz="1400" b="1" dirty="0"/>
              <a:t>قامت شركة أمريكية بتطوير مقلاع عملاق مصمم لإطلاق أقمار اصطناعية وحمولات أخرى في الفضاء. هذه الفكرة تعود إلى شركة </a:t>
            </a:r>
            <a:r>
              <a:rPr lang="en-US" sz="1400" b="1" dirty="0" err="1"/>
              <a:t>SpinLaunch</a:t>
            </a:r>
            <a:r>
              <a:rPr lang="en-US" sz="1400" b="1" dirty="0"/>
              <a:t>  </a:t>
            </a:r>
            <a:r>
              <a:rPr lang="ar-SA" sz="1400" b="1" dirty="0"/>
              <a:t>الأمريكية الناشئة، التي وقعت عقداً مع وكالة الفضاء الأمريكية "ناسا" قبل بضعة أشهر.</a:t>
            </a:r>
          </a:p>
          <a:p>
            <a:pPr algn="r" rtl="1"/>
            <a:endParaRPr lang="ar-SA" sz="1400" b="1" dirty="0"/>
          </a:p>
          <a:p>
            <a:pPr algn="r" rtl="1"/>
            <a:r>
              <a:rPr lang="ar-SA" sz="1400" b="1" dirty="0"/>
              <a:t>في ولاية نيو مكسيكو الأمريكية أجرت قبل بضعة أيام شركة  </a:t>
            </a:r>
            <a:r>
              <a:rPr lang="en-US" sz="1400" b="1" dirty="0" err="1"/>
              <a:t>SpinLaunch</a:t>
            </a:r>
            <a:r>
              <a:rPr lang="en-US" sz="1400" b="1" dirty="0"/>
              <a:t> </a:t>
            </a:r>
            <a:r>
              <a:rPr lang="ar-SA" sz="1400" b="1" dirty="0"/>
              <a:t>الأمريكية، رحلتها التجريبية العاشرة على تقنية جديدة تسمح بإطلاق الأقمار </a:t>
            </a:r>
            <a:r>
              <a:rPr lang="ar-SA" sz="1400" b="1" dirty="0" err="1"/>
              <a:t>الإصطناعية</a:t>
            </a:r>
            <a:r>
              <a:rPr lang="ar-SA" sz="1400" b="1" dirty="0"/>
              <a:t> بشكل أسرع من الصواريخ التقليدية. وقد أطلقت الشركة الأمريكية حمولات من "ناسا "و"إيرباص"، باستخدام مقلاعها العملاق على ارتفاع 7600 متر في الهواء، وفق صحيفة "</a:t>
            </a:r>
            <a:r>
              <a:rPr lang="en-US" sz="1400" b="1" dirty="0" err="1"/>
              <a:t>Businesswire</a:t>
            </a:r>
            <a:r>
              <a:rPr lang="en-US" sz="1400" b="1" dirty="0"/>
              <a:t>".</a:t>
            </a:r>
          </a:p>
          <a:p>
            <a:pPr algn="r" rtl="1"/>
            <a:endParaRPr lang="en-US" dirty="0"/>
          </a:p>
        </p:txBody>
      </p:sp>
    </p:spTree>
    <p:extLst>
      <p:ext uri="{BB962C8B-B14F-4D97-AF65-F5344CB8AC3E}">
        <p14:creationId xmlns:p14="http://schemas.microsoft.com/office/powerpoint/2010/main" val="1717973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0CA79-AB0B-212F-28C7-5B344F8908A8}"/>
              </a:ext>
            </a:extLst>
          </p:cNvPr>
          <p:cNvSpPr>
            <a:spLocks noGrp="1"/>
          </p:cNvSpPr>
          <p:nvPr>
            <p:ph type="title"/>
          </p:nvPr>
        </p:nvSpPr>
        <p:spPr>
          <a:xfrm>
            <a:off x="320675" y="447675"/>
            <a:ext cx="3259138" cy="1200150"/>
          </a:xfrm>
        </p:spPr>
        <p:style>
          <a:lnRef idx="2">
            <a:schemeClr val="dk1"/>
          </a:lnRef>
          <a:fillRef idx="1">
            <a:schemeClr val="lt1"/>
          </a:fillRef>
          <a:effectRef idx="0">
            <a:schemeClr val="dk1"/>
          </a:effectRef>
          <a:fontRef idx="minor">
            <a:schemeClr val="dk1"/>
          </a:fontRef>
        </p:style>
        <p:txBody>
          <a:bodyPr>
            <a:normAutofit/>
          </a:bodyPr>
          <a:lstStyle/>
          <a:p>
            <a:pPr algn="r" rtl="1"/>
            <a:r>
              <a:rPr lang="ar-SA" dirty="0"/>
              <a:t>علماء يكشفون عن خطط لمبان على سطح القمر تتمتع بجاذبية اصطناعية</a:t>
            </a:r>
            <a:endParaRPr lang="en-US" dirty="0"/>
          </a:p>
        </p:txBody>
      </p:sp>
      <p:pic>
        <p:nvPicPr>
          <p:cNvPr id="7" name="Picture Placeholder 6">
            <a:extLst>
              <a:ext uri="{FF2B5EF4-FFF2-40B4-BE49-F238E27FC236}">
                <a16:creationId xmlns:a16="http://schemas.microsoft.com/office/drawing/2014/main" id="{A561EBD8-DA3E-BBE0-CF83-8EB2110C65F1}"/>
              </a:ext>
            </a:extLst>
          </p:cNvPr>
          <p:cNvPicPr>
            <a:picLocks noGrp="1" noChangeAspect="1"/>
          </p:cNvPicPr>
          <p:nvPr>
            <p:ph type="pic" idx="1"/>
          </p:nvPr>
        </p:nvPicPr>
        <p:blipFill>
          <a:blip r:embed="rId2">
            <a:extLst>
              <a:ext uri="{28A0092B-C50C-407E-A947-70E740481C1C}">
                <a14:useLocalDpi xmlns:a14="http://schemas.microsoft.com/office/drawing/2010/main" val="0"/>
              </a:ext>
            </a:extLst>
          </a:blip>
          <a:srcRect l="10454" r="10454"/>
          <a:stretch>
            <a:fillRect/>
          </a:stretch>
        </p:blipFill>
        <p:spPr>
          <a:xfrm>
            <a:off x="320675" y="1895475"/>
            <a:ext cx="3259138" cy="2319338"/>
          </a:xfrm>
        </p:spPr>
      </p:pic>
      <p:sp>
        <p:nvSpPr>
          <p:cNvPr id="5" name="Text Placeholder 4">
            <a:extLst>
              <a:ext uri="{FF2B5EF4-FFF2-40B4-BE49-F238E27FC236}">
                <a16:creationId xmlns:a16="http://schemas.microsoft.com/office/drawing/2014/main" id="{7F64EF68-ADF1-3598-F488-C1E308D026AF}"/>
              </a:ext>
            </a:extLst>
          </p:cNvPr>
          <p:cNvSpPr>
            <a:spLocks noGrp="1"/>
          </p:cNvSpPr>
          <p:nvPr>
            <p:ph type="body" sz="half" idx="2"/>
          </p:nvPr>
        </p:nvSpPr>
        <p:spPr>
          <a:xfrm>
            <a:off x="3924300" y="447675"/>
            <a:ext cx="4899422" cy="3868341"/>
          </a:xfrm>
        </p:spPr>
        <p:style>
          <a:lnRef idx="2">
            <a:schemeClr val="dk1"/>
          </a:lnRef>
          <a:fillRef idx="1">
            <a:schemeClr val="lt1"/>
          </a:fillRef>
          <a:effectRef idx="0">
            <a:schemeClr val="dk1"/>
          </a:effectRef>
          <a:fontRef idx="minor">
            <a:schemeClr val="dk1"/>
          </a:fontRef>
        </p:style>
        <p:txBody>
          <a:bodyPr>
            <a:normAutofit fontScale="92500"/>
          </a:bodyPr>
          <a:lstStyle/>
          <a:p>
            <a:pPr algn="r" rtl="1"/>
            <a:endParaRPr lang="ar-SA" b="1" dirty="0"/>
          </a:p>
          <a:p>
            <a:pPr algn="r" rtl="1"/>
            <a:r>
              <a:rPr lang="ar-SA" b="1" dirty="0"/>
              <a:t>التصميم أُطلق عليه اسم "الزجاج</a:t>
            </a:r>
            <a:r>
              <a:rPr lang="en-US" b="1" dirty="0"/>
              <a:t>The Glass </a:t>
            </a:r>
            <a:r>
              <a:rPr lang="ar-SA" b="1" dirty="0"/>
              <a:t>ويبلغ ارتفاع ذلك الهيكل الهائل نحو 1300 قدم، وتم الكشف عنه في مؤتمر صحفي في الخامس من يوليو. عقده باحثو جامعة كيوتو وشركة </a:t>
            </a:r>
            <a:r>
              <a:rPr lang="ar-SA" b="1" dirty="0" err="1"/>
              <a:t>كاجيما</a:t>
            </a:r>
            <a:r>
              <a:rPr lang="ar-SA" b="1" dirty="0"/>
              <a:t>، وهي شركة إنشاءات مقرها طوكيو.</a:t>
            </a:r>
          </a:p>
          <a:p>
            <a:pPr algn="r" rtl="1"/>
            <a:endParaRPr lang="ar-SA" b="1" dirty="0"/>
          </a:p>
          <a:p>
            <a:pPr algn="r" rtl="1"/>
            <a:r>
              <a:rPr lang="ar-SA" b="1" dirty="0"/>
              <a:t>صُمم الهيكل ليدور حول محوره كل 20 ثانية باستخدام قوة الطرد المركزي لتحقيق "الجاذبية الطبيعية"، وتتمثل الخطة في إنشاء "منشآت تتمتع بالجاذبية الاصطناعية" ما يخلق ظروفاً معيشية لما هو عليه الحال على سطح الأرض.</a:t>
            </a:r>
          </a:p>
          <a:p>
            <a:pPr algn="r" rtl="1"/>
            <a:endParaRPr lang="ar-SA" b="1" dirty="0"/>
          </a:p>
          <a:p>
            <a:pPr algn="r" rtl="1"/>
            <a:r>
              <a:rPr lang="ar-SA" b="1" dirty="0"/>
              <a:t>وأكد مدير مركز علوم الفضاء البشرية في جامعة كيوتو، خلال مؤتمر صحفي أنه "لا توجد خطة مثل تلك الخطة الحديثة لتطوير مستعمرات وأماكن لسكن البشر في الفضاء لدى دول أخرى"، وفقًا لصحيفة أساهي </a:t>
            </a:r>
            <a:r>
              <a:rPr lang="ar-SA" b="1" dirty="0" err="1"/>
              <a:t>شيمبون</a:t>
            </a:r>
            <a:r>
              <a:rPr lang="ar-SA" b="1" dirty="0"/>
              <a:t> اليابانية التي نقل عنها موقع "انديا تايمز".</a:t>
            </a:r>
          </a:p>
          <a:p>
            <a:pPr algn="r" rtl="1"/>
            <a:endParaRPr lang="ar-SA" b="1" dirty="0"/>
          </a:p>
          <a:p>
            <a:pPr algn="r" rtl="1"/>
            <a:r>
              <a:rPr lang="ar-SA" b="1" dirty="0"/>
              <a:t>لكن الصحيفة قالت إن خطط بناء الهيكل الضخم بشكله الكامل ستستغرق ما يقرب من 100 عام، على الرغم من أن نسخة مبسطة من "الزجاج" يمكن أن تكون على سطح القمر بحلول عام 2050.</a:t>
            </a:r>
            <a:endParaRPr lang="en-US" b="1" dirty="0"/>
          </a:p>
        </p:txBody>
      </p:sp>
    </p:spTree>
    <p:extLst>
      <p:ext uri="{BB962C8B-B14F-4D97-AF65-F5344CB8AC3E}">
        <p14:creationId xmlns:p14="http://schemas.microsoft.com/office/powerpoint/2010/main" val="26735507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TM04033919[[fn=Circuit]]</Template>
  <TotalTime>0</TotalTime>
  <Words>567</Words>
  <Application>Microsoft Office PowerPoint</Application>
  <PresentationFormat>On-screen Show (16:9)</PresentationFormat>
  <Paragraphs>30</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Tw Cen MT</vt:lpstr>
      <vt:lpstr>Verdana</vt:lpstr>
      <vt:lpstr>Circuit</vt:lpstr>
      <vt:lpstr>أسبوع الفضاء العالمي</vt:lpstr>
      <vt:lpstr>ما هو الأسبوع العالمي للفضاء </vt:lpstr>
      <vt:lpstr>الفضاء والاستدامة</vt:lpstr>
      <vt:lpstr>تقنية جديدة لـ "قذف" الأقمار الاصطناعية إلى الفضاء</vt:lpstr>
      <vt:lpstr>علماء يكشفون عن خطط لمبان على سطح القمر تتمتع بجاذبية اصطناعية</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2017-08-01T15:40:51Z</dcterms:created>
  <dcterms:modified xsi:type="dcterms:W3CDTF">2022-10-08T14:46:54Z</dcterms:modified>
</cp:coreProperties>
</file>